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78" r:id="rId2"/>
    <p:sldId id="264" r:id="rId3"/>
    <p:sldId id="261" r:id="rId4"/>
    <p:sldId id="257" r:id="rId5"/>
    <p:sldId id="260" r:id="rId6"/>
    <p:sldId id="263" r:id="rId7"/>
    <p:sldId id="259" r:id="rId8"/>
    <p:sldId id="266" r:id="rId9"/>
    <p:sldId id="262" r:id="rId10"/>
    <p:sldId id="267" r:id="rId11"/>
    <p:sldId id="272" r:id="rId12"/>
    <p:sldId id="274" r:id="rId13"/>
    <p:sldId id="276" r:id="rId14"/>
    <p:sldId id="277" r:id="rId15"/>
    <p:sldId id="269" r:id="rId16"/>
    <p:sldId id="270" r:id="rId17"/>
    <p:sldId id="279" r:id="rId18"/>
    <p:sldId id="271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2500" autoAdjust="0"/>
  </p:normalViewPr>
  <p:slideViewPr>
    <p:cSldViewPr snapToGrid="0">
      <p:cViewPr varScale="1">
        <p:scale>
          <a:sx n="69" d="100"/>
          <a:sy n="69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>
                <a:latin typeface="NikoshBAN" pitchFamily="2" charset="0"/>
                <a:cs typeface="NikoshBAN" pitchFamily="2" charset="0"/>
              </a:defRPr>
            </a:pP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জমিকে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চারভাগে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c:rich>
      </c:tx>
      <c:layout>
        <c:manualLayout>
          <c:xMode val="edge"/>
          <c:yMode val="edge"/>
          <c:x val="0.17099723190338917"/>
          <c:y val="2.2002200220022018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মধ্যম উঁচু জমি</c:v>
                </c:pt>
                <c:pt idx="1">
                  <c:v>মধ্যম নিচু জমি</c:v>
                </c:pt>
                <c:pt idx="2">
                  <c:v>নিঁচু জমি</c:v>
                </c:pt>
                <c:pt idx="3">
                  <c:v>অতি নিঁচু জমি</c:v>
                </c:pt>
              </c:strCache>
            </c:strRef>
          </c:cat>
          <c:val>
            <c:numRef>
              <c:f>Sheet1!$B$2:$B$5</c:f>
              <c:numCache>
                <c:formatCode>[$-5000445]0.#</c:formatCode>
                <c:ptCount val="4"/>
                <c:pt idx="0">
                  <c:v>0.9</c:v>
                </c:pt>
                <c:pt idx="1">
                  <c:v>1.8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999880"/>
        <c:axId val="293998704"/>
      </c:barChart>
      <c:catAx>
        <c:axId val="293999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 i="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3998704"/>
        <c:crosses val="autoZero"/>
        <c:auto val="1"/>
        <c:lblAlgn val="ctr"/>
        <c:lblOffset val="100"/>
        <c:noMultiLvlLbl val="0"/>
      </c:catAx>
      <c:valAx>
        <c:axId val="293998704"/>
        <c:scaling>
          <c:orientation val="minMax"/>
        </c:scaling>
        <c:delete val="0"/>
        <c:axPos val="l"/>
        <c:majorGridlines/>
        <c:numFmt formatCode="[$-5000445]0.#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3999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9F619-73A9-4431-A040-16FF4DA6D5D2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A9FFA-1D8F-47E6-B6C9-562F92F4FF69}">
      <dgm:prSet phldrT="[Text]" custT="1"/>
      <dgm:spPr/>
      <dgm:t>
        <a:bodyPr/>
        <a:lstStyle/>
        <a:p>
          <a:r>
            <a:rPr lang="en-US" sz="4000" b="1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দাপোগ</a:t>
          </a:r>
          <a:r>
            <a:rPr lang="en-US" sz="4000" b="1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বীজতলা</a:t>
          </a:r>
          <a:endParaRPr lang="en-US" sz="4000" dirty="0">
            <a:solidFill>
              <a:schemeClr val="tx1"/>
            </a:solidFill>
          </a:endParaRPr>
        </a:p>
      </dgm:t>
    </dgm:pt>
    <dgm:pt modelId="{12A51CB1-7216-4CC9-B585-21E2F201A349}" type="parTrans" cxnId="{C8A8F56B-4641-4E36-8218-0E43F203C0F9}">
      <dgm:prSet/>
      <dgm:spPr/>
      <dgm:t>
        <a:bodyPr/>
        <a:lstStyle/>
        <a:p>
          <a:endParaRPr lang="en-US"/>
        </a:p>
      </dgm:t>
    </dgm:pt>
    <dgm:pt modelId="{11FB88CC-5AE9-4A23-89C7-09597DAA75C8}" type="sibTrans" cxnId="{C8A8F56B-4641-4E36-8218-0E43F203C0F9}">
      <dgm:prSet/>
      <dgm:spPr/>
      <dgm:t>
        <a:bodyPr/>
        <a:lstStyle/>
        <a:p>
          <a:endParaRPr lang="en-US"/>
        </a:p>
      </dgm:t>
    </dgm:pt>
    <dgm:pt modelId="{F20BBCDB-B640-429F-B6A4-28F27673DB58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৫/৬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ভিজিয়ে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রাখতে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194C8D3-079E-4804-A8E2-002232A674FB}" type="parTrans" cxnId="{9486A69C-4D05-44A6-9619-EF7FF7B1562B}">
      <dgm:prSet/>
      <dgm:spPr/>
      <dgm:t>
        <a:bodyPr/>
        <a:lstStyle/>
        <a:p>
          <a:endParaRPr lang="en-US"/>
        </a:p>
      </dgm:t>
    </dgm:pt>
    <dgm:pt modelId="{8A7BCD40-E925-4F86-8DCD-14051CBF5E2A}" type="sibTrans" cxnId="{9486A69C-4D05-44A6-9619-EF7FF7B1562B}">
      <dgm:prSet/>
      <dgm:spPr/>
      <dgm:t>
        <a:bodyPr/>
        <a:lstStyle/>
        <a:p>
          <a:endParaRPr lang="en-US"/>
        </a:p>
      </dgm:t>
    </dgm:pt>
    <dgm:pt modelId="{6C334586-5536-4592-B8F0-F1256571712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বর্গমিটার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বীজতলায়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২.৫-৩.০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কেজি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802478A-C091-4B26-BA4C-D30030EBAD5E}" type="parTrans" cxnId="{D7CF24D4-19EB-4F34-99D9-671DF5ABCB83}">
      <dgm:prSet/>
      <dgm:spPr/>
      <dgm:t>
        <a:bodyPr/>
        <a:lstStyle/>
        <a:p>
          <a:endParaRPr lang="en-US"/>
        </a:p>
      </dgm:t>
    </dgm:pt>
    <dgm:pt modelId="{D947B226-E3A3-43B2-AA40-41A8B1FA3902}" type="sibTrans" cxnId="{D7CF24D4-19EB-4F34-99D9-671DF5ABCB83}">
      <dgm:prSet/>
      <dgm:spPr/>
      <dgm:t>
        <a:bodyPr/>
        <a:lstStyle/>
        <a:p>
          <a:endParaRPr lang="en-US"/>
        </a:p>
      </dgm:t>
    </dgm:pt>
    <dgm:pt modelId="{CBEAC13D-B4D1-4892-99BE-AC45E6C89FA7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২৪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ভেজানোর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একটু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ফাটলে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বস্তা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কলসে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২৪-৭২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রেখে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দিলে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গজিয়ে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ছিটিয়ে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3ADF941-242A-463B-B97E-205D630464F9}" type="parTrans" cxnId="{7DF40C2B-BBE0-4311-82BD-43C4E34301A4}">
      <dgm:prSet/>
      <dgm:spPr/>
      <dgm:t>
        <a:bodyPr/>
        <a:lstStyle/>
        <a:p>
          <a:endParaRPr lang="en-US"/>
        </a:p>
      </dgm:t>
    </dgm:pt>
    <dgm:pt modelId="{969E2901-477C-4A89-9DB3-DAAA6B5F783D}" type="sibTrans" cxnId="{7DF40C2B-BBE0-4311-82BD-43C4E34301A4}">
      <dgm:prSet/>
      <dgm:spPr/>
      <dgm:t>
        <a:bodyPr/>
        <a:lstStyle/>
        <a:p>
          <a:endParaRPr lang="en-US"/>
        </a:p>
      </dgm:t>
    </dgm:pt>
    <dgm:pt modelId="{D3937438-1C64-474E-87DE-4E8C2861D9D8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সপ্তাহের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জমিতে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বন্যার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নেমে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গেলে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রোপন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CCB6C9B-8512-48E8-B7AC-1A8CF828F474}" type="parTrans" cxnId="{80CB030C-46F8-48E1-8D8E-45CDD796600C}">
      <dgm:prSet/>
      <dgm:spPr/>
      <dgm:t>
        <a:bodyPr/>
        <a:lstStyle/>
        <a:p>
          <a:endParaRPr lang="en-US"/>
        </a:p>
      </dgm:t>
    </dgm:pt>
    <dgm:pt modelId="{A6454966-10B7-4052-9B6E-93BB56AE24BC}" type="sibTrans" cxnId="{80CB030C-46F8-48E1-8D8E-45CDD796600C}">
      <dgm:prSet/>
      <dgm:spPr/>
      <dgm:t>
        <a:bodyPr/>
        <a:lstStyle/>
        <a:p>
          <a:endParaRPr lang="en-US"/>
        </a:p>
      </dgm:t>
    </dgm:pt>
    <dgm:pt modelId="{2318859F-D896-40F9-A85A-4D83868229AB}" type="pres">
      <dgm:prSet presAssocID="{3C29F619-73A9-4431-A040-16FF4DA6D5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92C38-1319-4739-9EC3-EC6CD2A8AE27}" type="pres">
      <dgm:prSet presAssocID="{3C29F619-73A9-4431-A040-16FF4DA6D5D2}" presName="radial" presStyleCnt="0">
        <dgm:presLayoutVars>
          <dgm:animLvl val="ctr"/>
        </dgm:presLayoutVars>
      </dgm:prSet>
      <dgm:spPr/>
    </dgm:pt>
    <dgm:pt modelId="{169A5273-F5BB-4579-8877-4C99A4DE75B8}" type="pres">
      <dgm:prSet presAssocID="{B75A9FFA-1D8F-47E6-B6C9-562F92F4FF6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9AB66486-B2F0-43C0-BA16-F7A8F71BA8B6}" type="pres">
      <dgm:prSet presAssocID="{F20BBCDB-B640-429F-B6A4-28F27673DB58}" presName="node" presStyleLbl="vennNode1" presStyleIdx="1" presStyleCnt="5" custScaleX="14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17F4A-2200-4B12-8079-0C09F25CE664}" type="pres">
      <dgm:prSet presAssocID="{6C334586-5536-4592-B8F0-F1256571712D}" presName="node" presStyleLbl="vennNode1" presStyleIdx="2" presStyleCnt="5" custScaleX="176419" custScaleY="14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44388-9F0A-4980-A373-3545E91BB5B7}" type="pres">
      <dgm:prSet presAssocID="{CBEAC13D-B4D1-4892-99BE-AC45E6C89FA7}" presName="node" presStyleLbl="vennNode1" presStyleIdx="3" presStyleCnt="5" custScaleX="233514" custScaleY="115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67B68-1124-4659-8E96-AD2C6608C43D}" type="pres">
      <dgm:prSet presAssocID="{D3937438-1C64-474E-87DE-4E8C2861D9D8}" presName="node" presStyleLbl="vennNode1" presStyleIdx="4" presStyleCnt="5" custScaleX="187477" custScaleY="137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C91FE-AB0E-47A6-B7F6-27DF8A90595E}" type="presOf" srcId="{3C29F619-73A9-4431-A040-16FF4DA6D5D2}" destId="{2318859F-D896-40F9-A85A-4D83868229AB}" srcOrd="0" destOrd="0" presId="urn:microsoft.com/office/officeart/2005/8/layout/radial3"/>
    <dgm:cxn modelId="{78828FAD-1749-4098-B583-9BD74F3D4A1E}" type="presOf" srcId="{B75A9FFA-1D8F-47E6-B6C9-562F92F4FF69}" destId="{169A5273-F5BB-4579-8877-4C99A4DE75B8}" srcOrd="0" destOrd="0" presId="urn:microsoft.com/office/officeart/2005/8/layout/radial3"/>
    <dgm:cxn modelId="{80CB030C-46F8-48E1-8D8E-45CDD796600C}" srcId="{B75A9FFA-1D8F-47E6-B6C9-562F92F4FF69}" destId="{D3937438-1C64-474E-87DE-4E8C2861D9D8}" srcOrd="3" destOrd="0" parTransId="{ACCB6C9B-8512-48E8-B7AC-1A8CF828F474}" sibTransId="{A6454966-10B7-4052-9B6E-93BB56AE24BC}"/>
    <dgm:cxn modelId="{C8A8F56B-4641-4E36-8218-0E43F203C0F9}" srcId="{3C29F619-73A9-4431-A040-16FF4DA6D5D2}" destId="{B75A9FFA-1D8F-47E6-B6C9-562F92F4FF69}" srcOrd="0" destOrd="0" parTransId="{12A51CB1-7216-4CC9-B585-21E2F201A349}" sibTransId="{11FB88CC-5AE9-4A23-89C7-09597DAA75C8}"/>
    <dgm:cxn modelId="{C1A915CD-6444-4371-BA7F-66C0BCC16964}" type="presOf" srcId="{CBEAC13D-B4D1-4892-99BE-AC45E6C89FA7}" destId="{A5B44388-9F0A-4980-A373-3545E91BB5B7}" srcOrd="0" destOrd="0" presId="urn:microsoft.com/office/officeart/2005/8/layout/radial3"/>
    <dgm:cxn modelId="{5D584400-346B-4FCE-84AC-9CC5754573B2}" type="presOf" srcId="{6C334586-5536-4592-B8F0-F1256571712D}" destId="{86017F4A-2200-4B12-8079-0C09F25CE664}" srcOrd="0" destOrd="0" presId="urn:microsoft.com/office/officeart/2005/8/layout/radial3"/>
    <dgm:cxn modelId="{9486A69C-4D05-44A6-9619-EF7FF7B1562B}" srcId="{B75A9FFA-1D8F-47E6-B6C9-562F92F4FF69}" destId="{F20BBCDB-B640-429F-B6A4-28F27673DB58}" srcOrd="0" destOrd="0" parTransId="{8194C8D3-079E-4804-A8E2-002232A674FB}" sibTransId="{8A7BCD40-E925-4F86-8DCD-14051CBF5E2A}"/>
    <dgm:cxn modelId="{AC9CE949-11E6-4EBE-AB2B-EF0EC05F70E8}" type="presOf" srcId="{D3937438-1C64-474E-87DE-4E8C2861D9D8}" destId="{DB467B68-1124-4659-8E96-AD2C6608C43D}" srcOrd="0" destOrd="0" presId="urn:microsoft.com/office/officeart/2005/8/layout/radial3"/>
    <dgm:cxn modelId="{8921D64D-8939-440D-AFCB-52FA6AEAE64D}" type="presOf" srcId="{F20BBCDB-B640-429F-B6A4-28F27673DB58}" destId="{9AB66486-B2F0-43C0-BA16-F7A8F71BA8B6}" srcOrd="0" destOrd="0" presId="urn:microsoft.com/office/officeart/2005/8/layout/radial3"/>
    <dgm:cxn modelId="{D7CF24D4-19EB-4F34-99D9-671DF5ABCB83}" srcId="{B75A9FFA-1D8F-47E6-B6C9-562F92F4FF69}" destId="{6C334586-5536-4592-B8F0-F1256571712D}" srcOrd="1" destOrd="0" parTransId="{C802478A-C091-4B26-BA4C-D30030EBAD5E}" sibTransId="{D947B226-E3A3-43B2-AA40-41A8B1FA3902}"/>
    <dgm:cxn modelId="{7DF40C2B-BBE0-4311-82BD-43C4E34301A4}" srcId="{B75A9FFA-1D8F-47E6-B6C9-562F92F4FF69}" destId="{CBEAC13D-B4D1-4892-99BE-AC45E6C89FA7}" srcOrd="2" destOrd="0" parTransId="{93ADF941-242A-463B-B97E-205D630464F9}" sibTransId="{969E2901-477C-4A89-9DB3-DAAA6B5F783D}"/>
    <dgm:cxn modelId="{24B0B35D-C473-43C7-9619-9BA7C401C2D7}" type="presParOf" srcId="{2318859F-D896-40F9-A85A-4D83868229AB}" destId="{8C992C38-1319-4739-9EC3-EC6CD2A8AE27}" srcOrd="0" destOrd="0" presId="urn:microsoft.com/office/officeart/2005/8/layout/radial3"/>
    <dgm:cxn modelId="{73A1682A-A52C-4274-8E85-7C7A4D2EA57B}" type="presParOf" srcId="{8C992C38-1319-4739-9EC3-EC6CD2A8AE27}" destId="{169A5273-F5BB-4579-8877-4C99A4DE75B8}" srcOrd="0" destOrd="0" presId="urn:microsoft.com/office/officeart/2005/8/layout/radial3"/>
    <dgm:cxn modelId="{2C90D95A-8197-4BE6-8857-424987890C8D}" type="presParOf" srcId="{8C992C38-1319-4739-9EC3-EC6CD2A8AE27}" destId="{9AB66486-B2F0-43C0-BA16-F7A8F71BA8B6}" srcOrd="1" destOrd="0" presId="urn:microsoft.com/office/officeart/2005/8/layout/radial3"/>
    <dgm:cxn modelId="{2EDBE3D7-2B75-43EB-855E-89FDC849539A}" type="presParOf" srcId="{8C992C38-1319-4739-9EC3-EC6CD2A8AE27}" destId="{86017F4A-2200-4B12-8079-0C09F25CE664}" srcOrd="2" destOrd="0" presId="urn:microsoft.com/office/officeart/2005/8/layout/radial3"/>
    <dgm:cxn modelId="{8BAFE838-1523-4CC3-9977-5F8873BFD519}" type="presParOf" srcId="{8C992C38-1319-4739-9EC3-EC6CD2A8AE27}" destId="{A5B44388-9F0A-4980-A373-3545E91BB5B7}" srcOrd="3" destOrd="0" presId="urn:microsoft.com/office/officeart/2005/8/layout/radial3"/>
    <dgm:cxn modelId="{730E0B87-5450-4DB8-B9C9-CD53CFA7919E}" type="presParOf" srcId="{8C992C38-1319-4739-9EC3-EC6CD2A8AE27}" destId="{DB467B68-1124-4659-8E96-AD2C6608C43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A5273-F5BB-4579-8877-4C99A4DE75B8}">
      <dsp:nvSpPr>
        <dsp:cNvPr id="0" name=""/>
        <dsp:cNvSpPr/>
      </dsp:nvSpPr>
      <dsp:spPr>
        <a:xfrm>
          <a:off x="2567616" y="1329616"/>
          <a:ext cx="3485121" cy="348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দাপোগ</a:t>
          </a:r>
          <a:r>
            <a:rPr lang="en-US" sz="4000" b="1" kern="12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বীজতলা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078000" y="1840000"/>
        <a:ext cx="2464353" cy="2464353"/>
      </dsp:txXfrm>
    </dsp:sp>
    <dsp:sp modelId="{9AB66486-B2F0-43C0-BA16-F7A8F71BA8B6}">
      <dsp:nvSpPr>
        <dsp:cNvPr id="0" name=""/>
        <dsp:cNvSpPr/>
      </dsp:nvSpPr>
      <dsp:spPr>
        <a:xfrm>
          <a:off x="3060630" y="-68718"/>
          <a:ext cx="2499093" cy="1742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৫/৬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ভিজিয়ে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রাখতে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426614" y="186474"/>
        <a:ext cx="1767125" cy="1232176"/>
      </dsp:txXfrm>
    </dsp:sp>
    <dsp:sp modelId="{86017F4A-2200-4B12-8079-0C09F25CE664}">
      <dsp:nvSpPr>
        <dsp:cNvPr id="0" name=""/>
        <dsp:cNvSpPr/>
      </dsp:nvSpPr>
      <dsp:spPr>
        <a:xfrm>
          <a:off x="5042688" y="1813142"/>
          <a:ext cx="3074208" cy="2518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বর্গমিটার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বীজতলায়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২.৫-৩.০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কেজি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492895" y="2181905"/>
        <a:ext cx="2173794" cy="1780544"/>
      </dsp:txXfrm>
    </dsp:sp>
    <dsp:sp modelId="{A5B44388-9F0A-4980-A373-3545E91BB5B7}">
      <dsp:nvSpPr>
        <dsp:cNvPr id="0" name=""/>
        <dsp:cNvSpPr/>
      </dsp:nvSpPr>
      <dsp:spPr>
        <a:xfrm>
          <a:off x="2275615" y="4331830"/>
          <a:ext cx="4069123" cy="20199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২৪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ভেজানোর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একটু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ফাটলে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বস্তা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কলসে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২৪-৭২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রেখে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দিলে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গজিয়ে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ছিটিয়ে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871524" y="4627641"/>
        <a:ext cx="2877305" cy="1428302"/>
      </dsp:txXfrm>
    </dsp:sp>
    <dsp:sp modelId="{DB467B68-1124-4659-8E96-AD2C6608C43D}">
      <dsp:nvSpPr>
        <dsp:cNvPr id="0" name=""/>
        <dsp:cNvSpPr/>
      </dsp:nvSpPr>
      <dsp:spPr>
        <a:xfrm>
          <a:off x="407111" y="1870298"/>
          <a:ext cx="3266900" cy="24037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সপ্তাহের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জমিতে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বন্যার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নেমে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গেলে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রোপন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885537" y="2222320"/>
        <a:ext cx="2310048" cy="169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2595-E16E-4ADA-86FA-AC0BF94D824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C30E-9B56-40A0-A4E1-38F70AE3A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</a:t>
            </a:r>
            <a:r>
              <a:rPr lang="en-US" baseline="0" dirty="0" smtClean="0"/>
              <a:t> Animation ও Audio দেয়া আছে।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C30E-9B56-40A0-A4E1-38F70AE3AF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dirty="0" err="1" smtClean="0"/>
              <a:t>ধানের</a:t>
            </a:r>
            <a:r>
              <a:rPr lang="en-US" dirty="0" smtClean="0"/>
              <a:t> </a:t>
            </a:r>
            <a:r>
              <a:rPr lang="en-US" dirty="0" err="1" smtClean="0"/>
              <a:t>জাত</a:t>
            </a:r>
            <a:r>
              <a:rPr lang="en-US" dirty="0" smtClean="0"/>
              <a:t> </a:t>
            </a:r>
            <a:r>
              <a:rPr lang="en-US" dirty="0" err="1" smtClean="0"/>
              <a:t>গুলির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সেগুলির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C30E-9B56-40A0-A4E1-38F70AE3AF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আগাম</a:t>
            </a:r>
            <a:r>
              <a:rPr lang="en-US" baseline="0" dirty="0" smtClean="0"/>
              <a:t> বন্যার কারণে জমি না থাকায় বাড়ির উঠানে, উঁচুস্থানে বা ভাসমান অবস্থায় তৈরীকৃত বীজতলাকে দাপোগ বীজতলা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BC30E-9B56-40A0-A4E1-38F70AE3AF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49694" y="658673"/>
            <a:ext cx="6708852" cy="5611498"/>
            <a:chOff x="1049694" y="793630"/>
            <a:chExt cx="6708852" cy="561149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3" name="Group 8"/>
            <p:cNvGrpSpPr/>
            <p:nvPr/>
          </p:nvGrpSpPr>
          <p:grpSpPr>
            <a:xfrm>
              <a:off x="1049694" y="793630"/>
              <a:ext cx="6708852" cy="5611498"/>
              <a:chOff x="1008129" y="1011382"/>
              <a:chExt cx="6708852" cy="4407631"/>
            </a:xfrm>
            <a:grpFill/>
          </p:grpSpPr>
          <p:sp>
            <p:nvSpPr>
              <p:cNvPr id="11" name="Cloud 10"/>
              <p:cNvSpPr/>
              <p:nvPr/>
            </p:nvSpPr>
            <p:spPr>
              <a:xfrm>
                <a:off x="1008129" y="1011382"/>
                <a:ext cx="6708852" cy="4407631"/>
              </a:xfrm>
              <a:prstGeom prst="cloud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063335" y="2674335"/>
                <a:ext cx="6496049" cy="248742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71500" indent="-571500">
                  <a:buFont typeface="Wingdings"/>
                  <a:buChar char="Ü"/>
                </a:pPr>
                <a:r>
                  <a:rPr lang="bn-BD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36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মডেল কন্টেন্ট </a:t>
                </a:r>
                <a:r>
                  <a:rPr lang="bn-BD" sz="36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</a:t>
                </a:r>
                <a:r>
                  <a:rPr lang="bn-BD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হবে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6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lang="en-US" sz="36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bn-BD" sz="36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2000250" y="1447644"/>
              <a:ext cx="5353050" cy="13280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71500" indent="-571500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এই </a:t>
              </a:r>
              <a:r>
                <a:rPr lang="bn-BD" sz="36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স্লাইডটি শিক্ষকবৃন্দ </a:t>
              </a:r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তথা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কন্টেন্ট </a:t>
              </a:r>
              <a:r>
                <a:rPr lang="bn-BD" sz="36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</a:t>
              </a:r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জন্য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82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450" y="400050"/>
            <a:ext cx="3959352" cy="25717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400050"/>
            <a:ext cx="3959352" cy="2514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4000500"/>
            <a:ext cx="3962400" cy="26289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" y="4000500"/>
            <a:ext cx="3848100" cy="26289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57450" y="3162300"/>
            <a:ext cx="41529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নিয়ন্ত্রণমূলক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295400"/>
            <a:ext cx="3543300" cy="7150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২৮,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" y="3790950"/>
            <a:ext cx="8382000" cy="25336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১৪০-১৫০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50" y="2857500"/>
            <a:ext cx="4667250" cy="7150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ফুলকুড়ি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হরিণশাইল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50" y="2076450"/>
            <a:ext cx="3543300" cy="7150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৫১,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" y="3790950"/>
            <a:ext cx="8362950" cy="25336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১০-১৫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050" y="3714750"/>
            <a:ext cx="8439150" cy="26955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পানিতেও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মার্চ-এপ্রিল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গভীরতায়ও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6900" y="571500"/>
            <a:ext cx="37719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772150" y="457200"/>
            <a:ext cx="2705100" cy="3124200"/>
            <a:chOff x="6115050" y="514350"/>
            <a:chExt cx="2705100" cy="3124200"/>
          </a:xfrm>
        </p:grpSpPr>
        <p:sp>
          <p:nvSpPr>
            <p:cNvPr id="13" name="Rectangle 12"/>
            <p:cNvSpPr/>
            <p:nvPr/>
          </p:nvSpPr>
          <p:spPr>
            <a:xfrm>
              <a:off x="6115050" y="514350"/>
              <a:ext cx="2705100" cy="31242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9234" y="1343532"/>
              <a:ext cx="1878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উত্তর-পূর্বাঞ্চল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5300" y="3657600"/>
            <a:ext cx="8210550" cy="274320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314450"/>
            <a:ext cx="4400550" cy="13280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নাইজারশাইল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২২,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15000" y="323850"/>
            <a:ext cx="2705100" cy="3124200"/>
            <a:chOff x="3886200" y="0"/>
            <a:chExt cx="2705100" cy="3124200"/>
          </a:xfrm>
        </p:grpSpPr>
        <p:sp>
          <p:nvSpPr>
            <p:cNvPr id="9" name="Rectangle 8"/>
            <p:cNvSpPr/>
            <p:nvPr/>
          </p:nvSpPr>
          <p:spPr>
            <a:xfrm>
              <a:off x="3886200" y="0"/>
              <a:ext cx="2705100" cy="3124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48150" y="1271489"/>
              <a:ext cx="1866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মধ্যাঞ্চল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450" y="400050"/>
            <a:ext cx="3959352" cy="25717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400050"/>
            <a:ext cx="3959352" cy="2514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4000500"/>
            <a:ext cx="3962400" cy="26289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" y="4000500"/>
            <a:ext cx="3848100" cy="26289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38450" y="3162300"/>
            <a:ext cx="37719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দাপোগ</a:t>
            </a: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বীজতলা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53290" y="270164"/>
          <a:ext cx="8524009" cy="628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0350" y="1905000"/>
            <a:ext cx="3657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409950"/>
            <a:ext cx="8077200" cy="1295400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পারবে-ব্যাখ্যা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19100"/>
            <a:ext cx="3657600" cy="857250"/>
          </a:xfrm>
          <a:prstGeom prst="roundRect">
            <a:avLst/>
          </a:prstGeom>
          <a:gradFill>
            <a:gsLst>
              <a:gs pos="0">
                <a:srgbClr val="8488C4">
                  <a:alpha val="54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08" y="1508280"/>
            <a:ext cx="8387254" cy="512112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r>
              <a:rPr lang="en-US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endPara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 জমিতে এলাকা ও মৌসুম ভেদে চাষ করা হয়-</a:t>
            </a:r>
          </a:p>
          <a:p>
            <a:pPr marL="400050" indent="-40005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i) বোনা আমন ii) রোপা আমন 	iii) রোপা আউশ</a:t>
            </a:r>
          </a:p>
          <a:p>
            <a:pPr marL="400050" indent="-40005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7" name="Oval 6"/>
          <p:cNvSpPr/>
          <p:nvPr/>
        </p:nvSpPr>
        <p:spPr>
          <a:xfrm>
            <a:off x="1454055" y="2902708"/>
            <a:ext cx="1346295" cy="4881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41260" y="2904982"/>
            <a:ext cx="1525990" cy="4668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52314" y="2888206"/>
            <a:ext cx="1400886" cy="4836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7050" y="2927301"/>
            <a:ext cx="1254741" cy="43502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৫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2" y="5829868"/>
            <a:ext cx="1718442" cy="6339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i ও 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6712" y="5849007"/>
            <a:ext cx="1797269" cy="5833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0106" y="5831928"/>
            <a:ext cx="1734207" cy="6004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ii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74674" y="5833242"/>
            <a:ext cx="2096814" cy="599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2450" y="731520"/>
            <a:ext cx="8153400" cy="265806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 হরিপদ বাবু তার জমিতে বাজাইল, ফুলকড়ি, হরিণশাইল ইত্যাদি স্থানীয় জাত বৃষ্টির পর জমিতে ছিটিয়ে বুনে দেয়। চারা গজানোর কিছুদিন পর বন্যার পানিতে ডুবে যায়। এতে তিনি উদ্বিগ্ন হননি। </a:t>
            </a:r>
          </a:p>
          <a:p>
            <a:pPr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কোন মাসে ওই জাতের ধান চাষ করেছিলেন?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554652" y="3331780"/>
            <a:ext cx="3350830" cy="472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জানুয়ারী-ফেব্রুয়ারী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2682" y="4047141"/>
            <a:ext cx="3390899" cy="472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ফেব্রুয়ারী-মার্চ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80930" y="4809140"/>
            <a:ext cx="3362652" cy="472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মার্চ-এপ্রিল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84214" y="5529755"/>
            <a:ext cx="3359368" cy="4729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এপ্রিল-মে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747" y="1314450"/>
            <a:ext cx="3657600" cy="914400"/>
          </a:xfrm>
          <a:prstGeom prst="roundRect">
            <a:avLst/>
          </a:prstGeom>
          <a:gradFill>
            <a:gsLst>
              <a:gs pos="5600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2876550"/>
            <a:ext cx="8401050" cy="2286000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বাড়িতে বন্যার সময় কীভাবে দাপোগ বীজতলা তৈরী করা যায় তার একটি পরিকল্পনা তৈরী করে আনবে।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66800" y="1752600"/>
            <a:ext cx="7124700" cy="2819400"/>
          </a:xfrm>
          <a:prstGeom prst="flowChartPunchedTap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isometricOffAxis1Right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7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220" r="515"/>
          <a:stretch>
            <a:fillRect/>
          </a:stretch>
        </p:blipFill>
        <p:spPr>
          <a:xfrm>
            <a:off x="437175" y="400050"/>
            <a:ext cx="8230575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9081" y="4369377"/>
            <a:ext cx="5715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676650" y="596900"/>
            <a:ext cx="3008313" cy="793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defRPr/>
            </a:pPr>
            <a:r>
              <a:rPr lang="bn-BD" sz="4400" u="wavyDbl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wavyDbl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6250" y="1790700"/>
            <a:ext cx="4438650" cy="40431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উ‍ৎপল বিশ্বাস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bn-BD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  <a:endParaRPr lang="en-US" sz="32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  <a:hlinkClick r:id="rId3"/>
              </a:rPr>
              <a:t>utpal96mosiahati@gmail.com</a:t>
            </a:r>
            <a:endParaRPr lang="en-US" sz="24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Cell: 01713923056</a:t>
            </a:r>
            <a:endParaRPr lang="en-US" sz="20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00649" y="1790700"/>
            <a:ext cx="3804805" cy="4000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8ম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শ্রেণী</a:t>
            </a:r>
          </a:p>
          <a:p>
            <a:pPr algn="ctr">
              <a:buNone/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পাঠ-৪: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sp>
        <p:nvSpPr>
          <p:cNvPr id="10" name="Oval 9"/>
          <p:cNvSpPr/>
          <p:nvPr/>
        </p:nvSpPr>
        <p:spPr>
          <a:xfrm>
            <a:off x="4381500" y="1409700"/>
            <a:ext cx="1504950" cy="17335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230" y="621214"/>
            <a:ext cx="3840480" cy="301752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95934" y="3012965"/>
            <a:ext cx="3840480" cy="301752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8342" y="2887825"/>
            <a:ext cx="1085461" cy="1085461"/>
          </a:xfrm>
          <a:prstGeom prst="rect">
            <a:avLst/>
          </a:prstGeom>
        </p:spPr>
      </p:pic>
      <p:pic>
        <p:nvPicPr>
          <p:cNvPr id="16" name="Picture 15" descr="mal_map_banglades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69" y="354563"/>
            <a:ext cx="5041368" cy="621418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743199" y="1704290"/>
            <a:ext cx="2690268" cy="1449456"/>
          </a:xfrm>
          <a:custGeom>
            <a:avLst/>
            <a:gdLst>
              <a:gd name="connsiteX0" fmla="*/ 55984 w 2690268"/>
              <a:gd name="connsiteY0" fmla="*/ 49864 h 1449456"/>
              <a:gd name="connsiteX1" fmla="*/ 37322 w 2690268"/>
              <a:gd name="connsiteY1" fmla="*/ 124509 h 1449456"/>
              <a:gd name="connsiteX2" fmla="*/ 0 w 2690268"/>
              <a:gd name="connsiteY2" fmla="*/ 236476 h 1449456"/>
              <a:gd name="connsiteX3" fmla="*/ 18661 w 2690268"/>
              <a:gd name="connsiteY3" fmla="*/ 329782 h 1449456"/>
              <a:gd name="connsiteX4" fmla="*/ 74645 w 2690268"/>
              <a:gd name="connsiteY4" fmla="*/ 348444 h 1449456"/>
              <a:gd name="connsiteX5" fmla="*/ 167951 w 2690268"/>
              <a:gd name="connsiteY5" fmla="*/ 423089 h 1449456"/>
              <a:gd name="connsiteX6" fmla="*/ 279918 w 2690268"/>
              <a:gd name="connsiteY6" fmla="*/ 497733 h 1449456"/>
              <a:gd name="connsiteX7" fmla="*/ 298580 w 2690268"/>
              <a:gd name="connsiteY7" fmla="*/ 553717 h 1449456"/>
              <a:gd name="connsiteX8" fmla="*/ 242596 w 2690268"/>
              <a:gd name="connsiteY8" fmla="*/ 591040 h 1449456"/>
              <a:gd name="connsiteX9" fmla="*/ 205273 w 2690268"/>
              <a:gd name="connsiteY9" fmla="*/ 628362 h 1449456"/>
              <a:gd name="connsiteX10" fmla="*/ 279918 w 2690268"/>
              <a:gd name="connsiteY10" fmla="*/ 740329 h 1449456"/>
              <a:gd name="connsiteX11" fmla="*/ 373225 w 2690268"/>
              <a:gd name="connsiteY11" fmla="*/ 833636 h 1449456"/>
              <a:gd name="connsiteX12" fmla="*/ 391886 w 2690268"/>
              <a:gd name="connsiteY12" fmla="*/ 889619 h 1449456"/>
              <a:gd name="connsiteX13" fmla="*/ 410547 w 2690268"/>
              <a:gd name="connsiteY13" fmla="*/ 964264 h 1449456"/>
              <a:gd name="connsiteX14" fmla="*/ 447869 w 2690268"/>
              <a:gd name="connsiteY14" fmla="*/ 1020248 h 1449456"/>
              <a:gd name="connsiteX15" fmla="*/ 466531 w 2690268"/>
              <a:gd name="connsiteY15" fmla="*/ 1076231 h 1449456"/>
              <a:gd name="connsiteX16" fmla="*/ 522514 w 2690268"/>
              <a:gd name="connsiteY16" fmla="*/ 1094893 h 1449456"/>
              <a:gd name="connsiteX17" fmla="*/ 559837 w 2690268"/>
              <a:gd name="connsiteY17" fmla="*/ 1132215 h 1449456"/>
              <a:gd name="connsiteX18" fmla="*/ 765110 w 2690268"/>
              <a:gd name="connsiteY18" fmla="*/ 1113554 h 1449456"/>
              <a:gd name="connsiteX19" fmla="*/ 821094 w 2690268"/>
              <a:gd name="connsiteY19" fmla="*/ 926942 h 1449456"/>
              <a:gd name="connsiteX20" fmla="*/ 877078 w 2690268"/>
              <a:gd name="connsiteY20" fmla="*/ 908280 h 1449456"/>
              <a:gd name="connsiteX21" fmla="*/ 970384 w 2690268"/>
              <a:gd name="connsiteY21" fmla="*/ 833636 h 1449456"/>
              <a:gd name="connsiteX22" fmla="*/ 1007706 w 2690268"/>
              <a:gd name="connsiteY22" fmla="*/ 796313 h 1449456"/>
              <a:gd name="connsiteX23" fmla="*/ 1250302 w 2690268"/>
              <a:gd name="connsiteY23" fmla="*/ 777652 h 1449456"/>
              <a:gd name="connsiteX24" fmla="*/ 1268963 w 2690268"/>
              <a:gd name="connsiteY24" fmla="*/ 721668 h 1449456"/>
              <a:gd name="connsiteX25" fmla="*/ 1362269 w 2690268"/>
              <a:gd name="connsiteY25" fmla="*/ 758991 h 1449456"/>
              <a:gd name="connsiteX26" fmla="*/ 1418253 w 2690268"/>
              <a:gd name="connsiteY26" fmla="*/ 777652 h 1449456"/>
              <a:gd name="connsiteX27" fmla="*/ 1380931 w 2690268"/>
              <a:gd name="connsiteY27" fmla="*/ 870958 h 1449456"/>
              <a:gd name="connsiteX28" fmla="*/ 1418253 w 2690268"/>
              <a:gd name="connsiteY28" fmla="*/ 926942 h 1449456"/>
              <a:gd name="connsiteX29" fmla="*/ 1436914 w 2690268"/>
              <a:gd name="connsiteY29" fmla="*/ 982925 h 1449456"/>
              <a:gd name="connsiteX30" fmla="*/ 1399592 w 2690268"/>
              <a:gd name="connsiteY30" fmla="*/ 1038909 h 1449456"/>
              <a:gd name="connsiteX31" fmla="*/ 1362269 w 2690268"/>
              <a:gd name="connsiteY31" fmla="*/ 1076231 h 1449456"/>
              <a:gd name="connsiteX32" fmla="*/ 1399592 w 2690268"/>
              <a:gd name="connsiteY32" fmla="*/ 1113554 h 1449456"/>
              <a:gd name="connsiteX33" fmla="*/ 1455576 w 2690268"/>
              <a:gd name="connsiteY33" fmla="*/ 1225521 h 1449456"/>
              <a:gd name="connsiteX34" fmla="*/ 1474237 w 2690268"/>
              <a:gd name="connsiteY34" fmla="*/ 1337489 h 1449456"/>
              <a:gd name="connsiteX35" fmla="*/ 1511559 w 2690268"/>
              <a:gd name="connsiteY35" fmla="*/ 1449456 h 1449456"/>
              <a:gd name="connsiteX36" fmla="*/ 1530220 w 2690268"/>
              <a:gd name="connsiteY36" fmla="*/ 1337489 h 1449456"/>
              <a:gd name="connsiteX37" fmla="*/ 1586204 w 2690268"/>
              <a:gd name="connsiteY37" fmla="*/ 1300166 h 1449456"/>
              <a:gd name="connsiteX38" fmla="*/ 1548882 w 2690268"/>
              <a:gd name="connsiteY38" fmla="*/ 1225521 h 1449456"/>
              <a:gd name="connsiteX39" fmla="*/ 1660849 w 2690268"/>
              <a:gd name="connsiteY39" fmla="*/ 1225521 h 1449456"/>
              <a:gd name="connsiteX40" fmla="*/ 1698171 w 2690268"/>
              <a:gd name="connsiteY40" fmla="*/ 1262844 h 1449456"/>
              <a:gd name="connsiteX41" fmla="*/ 1772816 w 2690268"/>
              <a:gd name="connsiteY41" fmla="*/ 1356150 h 1449456"/>
              <a:gd name="connsiteX42" fmla="*/ 1828800 w 2690268"/>
              <a:gd name="connsiteY42" fmla="*/ 1374811 h 1449456"/>
              <a:gd name="connsiteX43" fmla="*/ 1884784 w 2690268"/>
              <a:gd name="connsiteY43" fmla="*/ 1169538 h 1449456"/>
              <a:gd name="connsiteX44" fmla="*/ 1940767 w 2690268"/>
              <a:gd name="connsiteY44" fmla="*/ 1206860 h 1449456"/>
              <a:gd name="connsiteX45" fmla="*/ 1996751 w 2690268"/>
              <a:gd name="connsiteY45" fmla="*/ 1225521 h 1449456"/>
              <a:gd name="connsiteX46" fmla="*/ 2090057 w 2690268"/>
              <a:gd name="connsiteY46" fmla="*/ 1300166 h 1449456"/>
              <a:gd name="connsiteX47" fmla="*/ 2164702 w 2690268"/>
              <a:gd name="connsiteY47" fmla="*/ 1281505 h 1449456"/>
              <a:gd name="connsiteX48" fmla="*/ 2220686 w 2690268"/>
              <a:gd name="connsiteY48" fmla="*/ 1188199 h 1449456"/>
              <a:gd name="connsiteX49" fmla="*/ 2295331 w 2690268"/>
              <a:gd name="connsiteY49" fmla="*/ 1113554 h 1449456"/>
              <a:gd name="connsiteX50" fmla="*/ 2332653 w 2690268"/>
              <a:gd name="connsiteY50" fmla="*/ 982925 h 1449456"/>
              <a:gd name="connsiteX51" fmla="*/ 2388637 w 2690268"/>
              <a:gd name="connsiteY51" fmla="*/ 945603 h 1449456"/>
              <a:gd name="connsiteX52" fmla="*/ 2481943 w 2690268"/>
              <a:gd name="connsiteY52" fmla="*/ 777652 h 1449456"/>
              <a:gd name="connsiteX53" fmla="*/ 2351314 w 2690268"/>
              <a:gd name="connsiteY53" fmla="*/ 647023 h 1449456"/>
              <a:gd name="connsiteX54" fmla="*/ 2500604 w 2690268"/>
              <a:gd name="connsiteY54" fmla="*/ 553717 h 1449456"/>
              <a:gd name="connsiteX55" fmla="*/ 2649894 w 2690268"/>
              <a:gd name="connsiteY55" fmla="*/ 479072 h 1449456"/>
              <a:gd name="connsiteX56" fmla="*/ 2687216 w 2690268"/>
              <a:gd name="connsiteY56" fmla="*/ 423089 h 1449456"/>
              <a:gd name="connsiteX57" fmla="*/ 2631233 w 2690268"/>
              <a:gd name="connsiteY57" fmla="*/ 236476 h 1449456"/>
              <a:gd name="connsiteX58" fmla="*/ 2519265 w 2690268"/>
              <a:gd name="connsiteY58" fmla="*/ 199154 h 1449456"/>
              <a:gd name="connsiteX59" fmla="*/ 2463282 w 2690268"/>
              <a:gd name="connsiteY59" fmla="*/ 180493 h 1449456"/>
              <a:gd name="connsiteX60" fmla="*/ 1828800 w 2690268"/>
              <a:gd name="connsiteY60" fmla="*/ 124509 h 1449456"/>
              <a:gd name="connsiteX61" fmla="*/ 1642188 w 2690268"/>
              <a:gd name="connsiteY61" fmla="*/ 87187 h 1449456"/>
              <a:gd name="connsiteX62" fmla="*/ 1455576 w 2690268"/>
              <a:gd name="connsiteY62" fmla="*/ 68525 h 1449456"/>
              <a:gd name="connsiteX63" fmla="*/ 1306286 w 2690268"/>
              <a:gd name="connsiteY63" fmla="*/ 105848 h 1449456"/>
              <a:gd name="connsiteX64" fmla="*/ 1250302 w 2690268"/>
              <a:gd name="connsiteY64" fmla="*/ 143170 h 1449456"/>
              <a:gd name="connsiteX65" fmla="*/ 541176 w 2690268"/>
              <a:gd name="connsiteY65" fmla="*/ 124509 h 1449456"/>
              <a:gd name="connsiteX66" fmla="*/ 466531 w 2690268"/>
              <a:gd name="connsiteY66" fmla="*/ 87187 h 1449456"/>
              <a:gd name="connsiteX67" fmla="*/ 391886 w 2690268"/>
              <a:gd name="connsiteY67" fmla="*/ 68525 h 1449456"/>
              <a:gd name="connsiteX68" fmla="*/ 335902 w 2690268"/>
              <a:gd name="connsiteY68" fmla="*/ 49864 h 1449456"/>
              <a:gd name="connsiteX69" fmla="*/ 55984 w 2690268"/>
              <a:gd name="connsiteY69" fmla="*/ 49864 h 144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90268" h="1449456">
                <a:moveTo>
                  <a:pt x="55984" y="49864"/>
                </a:moveTo>
                <a:cubicBezTo>
                  <a:pt x="6221" y="62305"/>
                  <a:pt x="44692" y="99943"/>
                  <a:pt x="37322" y="124509"/>
                </a:cubicBezTo>
                <a:cubicBezTo>
                  <a:pt x="26017" y="162191"/>
                  <a:pt x="0" y="236476"/>
                  <a:pt x="0" y="236476"/>
                </a:cubicBezTo>
                <a:cubicBezTo>
                  <a:pt x="6220" y="267578"/>
                  <a:pt x="1067" y="303391"/>
                  <a:pt x="18661" y="329782"/>
                </a:cubicBezTo>
                <a:cubicBezTo>
                  <a:pt x="29572" y="346149"/>
                  <a:pt x="57051" y="339647"/>
                  <a:pt x="74645" y="348444"/>
                </a:cubicBezTo>
                <a:cubicBezTo>
                  <a:pt x="165988" y="394116"/>
                  <a:pt x="98516" y="371013"/>
                  <a:pt x="167951" y="423089"/>
                </a:cubicBezTo>
                <a:cubicBezTo>
                  <a:pt x="203836" y="450002"/>
                  <a:pt x="279918" y="497733"/>
                  <a:pt x="279918" y="497733"/>
                </a:cubicBezTo>
                <a:cubicBezTo>
                  <a:pt x="286139" y="516394"/>
                  <a:pt x="305885" y="535453"/>
                  <a:pt x="298580" y="553717"/>
                </a:cubicBezTo>
                <a:cubicBezTo>
                  <a:pt x="290251" y="574541"/>
                  <a:pt x="260110" y="577029"/>
                  <a:pt x="242596" y="591040"/>
                </a:cubicBezTo>
                <a:cubicBezTo>
                  <a:pt x="228857" y="602031"/>
                  <a:pt x="217714" y="615921"/>
                  <a:pt x="205273" y="628362"/>
                </a:cubicBezTo>
                <a:cubicBezTo>
                  <a:pt x="230155" y="665684"/>
                  <a:pt x="248200" y="708611"/>
                  <a:pt x="279918" y="740329"/>
                </a:cubicBezTo>
                <a:lnTo>
                  <a:pt x="373225" y="833636"/>
                </a:lnTo>
                <a:cubicBezTo>
                  <a:pt x="379445" y="852297"/>
                  <a:pt x="386482" y="870705"/>
                  <a:pt x="391886" y="889619"/>
                </a:cubicBezTo>
                <a:cubicBezTo>
                  <a:pt x="398932" y="914280"/>
                  <a:pt x="400444" y="940690"/>
                  <a:pt x="410547" y="964264"/>
                </a:cubicBezTo>
                <a:cubicBezTo>
                  <a:pt x="419382" y="984879"/>
                  <a:pt x="437839" y="1000188"/>
                  <a:pt x="447869" y="1020248"/>
                </a:cubicBezTo>
                <a:cubicBezTo>
                  <a:pt x="456666" y="1037842"/>
                  <a:pt x="452622" y="1062322"/>
                  <a:pt x="466531" y="1076231"/>
                </a:cubicBezTo>
                <a:cubicBezTo>
                  <a:pt x="480440" y="1090140"/>
                  <a:pt x="503853" y="1088672"/>
                  <a:pt x="522514" y="1094893"/>
                </a:cubicBezTo>
                <a:cubicBezTo>
                  <a:pt x="534955" y="1107334"/>
                  <a:pt x="542295" y="1130866"/>
                  <a:pt x="559837" y="1132215"/>
                </a:cubicBezTo>
                <a:cubicBezTo>
                  <a:pt x="628341" y="1137484"/>
                  <a:pt x="706596" y="1149563"/>
                  <a:pt x="765110" y="1113554"/>
                </a:cubicBezTo>
                <a:cubicBezTo>
                  <a:pt x="882228" y="1041482"/>
                  <a:pt x="755800" y="992236"/>
                  <a:pt x="821094" y="926942"/>
                </a:cubicBezTo>
                <a:cubicBezTo>
                  <a:pt x="835003" y="913033"/>
                  <a:pt x="858417" y="914501"/>
                  <a:pt x="877078" y="908280"/>
                </a:cubicBezTo>
                <a:cubicBezTo>
                  <a:pt x="951413" y="796777"/>
                  <a:pt x="870230" y="893729"/>
                  <a:pt x="970384" y="833636"/>
                </a:cubicBezTo>
                <a:cubicBezTo>
                  <a:pt x="985471" y="824584"/>
                  <a:pt x="990454" y="799763"/>
                  <a:pt x="1007706" y="796313"/>
                </a:cubicBezTo>
                <a:cubicBezTo>
                  <a:pt x="1087235" y="780407"/>
                  <a:pt x="1169437" y="783872"/>
                  <a:pt x="1250302" y="777652"/>
                </a:cubicBezTo>
                <a:cubicBezTo>
                  <a:pt x="1256522" y="758991"/>
                  <a:pt x="1249560" y="724902"/>
                  <a:pt x="1268963" y="721668"/>
                </a:cubicBezTo>
                <a:cubicBezTo>
                  <a:pt x="1302005" y="716161"/>
                  <a:pt x="1330904" y="747229"/>
                  <a:pt x="1362269" y="758991"/>
                </a:cubicBezTo>
                <a:cubicBezTo>
                  <a:pt x="1380687" y="765898"/>
                  <a:pt x="1399592" y="771432"/>
                  <a:pt x="1418253" y="777652"/>
                </a:cubicBezTo>
                <a:cubicBezTo>
                  <a:pt x="1509184" y="914048"/>
                  <a:pt x="1428284" y="752578"/>
                  <a:pt x="1380931" y="870958"/>
                </a:cubicBezTo>
                <a:cubicBezTo>
                  <a:pt x="1372601" y="891782"/>
                  <a:pt x="1408223" y="906882"/>
                  <a:pt x="1418253" y="926942"/>
                </a:cubicBezTo>
                <a:cubicBezTo>
                  <a:pt x="1427050" y="944536"/>
                  <a:pt x="1430694" y="964264"/>
                  <a:pt x="1436914" y="982925"/>
                </a:cubicBezTo>
                <a:cubicBezTo>
                  <a:pt x="1424473" y="1001586"/>
                  <a:pt x="1413603" y="1021396"/>
                  <a:pt x="1399592" y="1038909"/>
                </a:cubicBezTo>
                <a:cubicBezTo>
                  <a:pt x="1388601" y="1052648"/>
                  <a:pt x="1362269" y="1058637"/>
                  <a:pt x="1362269" y="1076231"/>
                </a:cubicBezTo>
                <a:cubicBezTo>
                  <a:pt x="1362269" y="1093825"/>
                  <a:pt x="1388601" y="1099815"/>
                  <a:pt x="1399592" y="1113554"/>
                </a:cubicBezTo>
                <a:cubicBezTo>
                  <a:pt x="1440934" y="1165231"/>
                  <a:pt x="1435866" y="1166393"/>
                  <a:pt x="1455576" y="1225521"/>
                </a:cubicBezTo>
                <a:cubicBezTo>
                  <a:pt x="1461796" y="1262844"/>
                  <a:pt x="1465060" y="1300781"/>
                  <a:pt x="1474237" y="1337489"/>
                </a:cubicBezTo>
                <a:cubicBezTo>
                  <a:pt x="1483779" y="1375656"/>
                  <a:pt x="1511559" y="1449456"/>
                  <a:pt x="1511559" y="1449456"/>
                </a:cubicBezTo>
                <a:cubicBezTo>
                  <a:pt x="1517779" y="1412134"/>
                  <a:pt x="1501745" y="1362405"/>
                  <a:pt x="1530220" y="1337489"/>
                </a:cubicBezTo>
                <a:cubicBezTo>
                  <a:pt x="1584703" y="1289816"/>
                  <a:pt x="1762726" y="1344296"/>
                  <a:pt x="1586204" y="1300166"/>
                </a:cubicBezTo>
                <a:cubicBezTo>
                  <a:pt x="1573763" y="1275284"/>
                  <a:pt x="1543426" y="1252799"/>
                  <a:pt x="1548882" y="1225521"/>
                </a:cubicBezTo>
                <a:cubicBezTo>
                  <a:pt x="1558212" y="1178869"/>
                  <a:pt x="1651519" y="1222411"/>
                  <a:pt x="1660849" y="1225521"/>
                </a:cubicBezTo>
                <a:cubicBezTo>
                  <a:pt x="1673290" y="1237962"/>
                  <a:pt x="1687180" y="1249105"/>
                  <a:pt x="1698171" y="1262844"/>
                </a:cubicBezTo>
                <a:cubicBezTo>
                  <a:pt x="1721639" y="1292179"/>
                  <a:pt x="1738160" y="1335356"/>
                  <a:pt x="1772816" y="1356150"/>
                </a:cubicBezTo>
                <a:cubicBezTo>
                  <a:pt x="1789683" y="1366271"/>
                  <a:pt x="1810139" y="1368591"/>
                  <a:pt x="1828800" y="1374811"/>
                </a:cubicBezTo>
                <a:cubicBezTo>
                  <a:pt x="1835179" y="1342913"/>
                  <a:pt x="1862234" y="1187578"/>
                  <a:pt x="1884784" y="1169538"/>
                </a:cubicBezTo>
                <a:cubicBezTo>
                  <a:pt x="1902297" y="1155527"/>
                  <a:pt x="1920707" y="1196830"/>
                  <a:pt x="1940767" y="1206860"/>
                </a:cubicBezTo>
                <a:cubicBezTo>
                  <a:pt x="1958361" y="1215657"/>
                  <a:pt x="1978090" y="1219301"/>
                  <a:pt x="1996751" y="1225521"/>
                </a:cubicBezTo>
                <a:cubicBezTo>
                  <a:pt x="2016077" y="1244848"/>
                  <a:pt x="2062590" y="1296242"/>
                  <a:pt x="2090057" y="1300166"/>
                </a:cubicBezTo>
                <a:cubicBezTo>
                  <a:pt x="2115447" y="1303793"/>
                  <a:pt x="2139820" y="1287725"/>
                  <a:pt x="2164702" y="1281505"/>
                </a:cubicBezTo>
                <a:cubicBezTo>
                  <a:pt x="2302607" y="1143600"/>
                  <a:pt x="2099561" y="1357774"/>
                  <a:pt x="2220686" y="1188199"/>
                </a:cubicBezTo>
                <a:cubicBezTo>
                  <a:pt x="2241139" y="1159565"/>
                  <a:pt x="2295331" y="1113554"/>
                  <a:pt x="2295331" y="1113554"/>
                </a:cubicBezTo>
                <a:cubicBezTo>
                  <a:pt x="2296550" y="1108678"/>
                  <a:pt x="2322918" y="995093"/>
                  <a:pt x="2332653" y="982925"/>
                </a:cubicBezTo>
                <a:cubicBezTo>
                  <a:pt x="2346664" y="965412"/>
                  <a:pt x="2369976" y="958044"/>
                  <a:pt x="2388637" y="945603"/>
                </a:cubicBezTo>
                <a:cubicBezTo>
                  <a:pt x="2474193" y="817269"/>
                  <a:pt x="2449098" y="876190"/>
                  <a:pt x="2481943" y="777652"/>
                </a:cubicBezTo>
                <a:cubicBezTo>
                  <a:pt x="2434590" y="635595"/>
                  <a:pt x="2483197" y="673401"/>
                  <a:pt x="2351314" y="647023"/>
                </a:cubicBezTo>
                <a:cubicBezTo>
                  <a:pt x="2486737" y="511600"/>
                  <a:pt x="2360741" y="611993"/>
                  <a:pt x="2500604" y="553717"/>
                </a:cubicBezTo>
                <a:cubicBezTo>
                  <a:pt x="2551961" y="532318"/>
                  <a:pt x="2649894" y="479072"/>
                  <a:pt x="2649894" y="479072"/>
                </a:cubicBezTo>
                <a:cubicBezTo>
                  <a:pt x="2662335" y="460411"/>
                  <a:pt x="2684739" y="445380"/>
                  <a:pt x="2687216" y="423089"/>
                </a:cubicBezTo>
                <a:cubicBezTo>
                  <a:pt x="2690268" y="395622"/>
                  <a:pt x="2666150" y="262664"/>
                  <a:pt x="2631233" y="236476"/>
                </a:cubicBezTo>
                <a:cubicBezTo>
                  <a:pt x="2599760" y="212871"/>
                  <a:pt x="2556588" y="211595"/>
                  <a:pt x="2519265" y="199154"/>
                </a:cubicBezTo>
                <a:lnTo>
                  <a:pt x="2463282" y="180493"/>
                </a:lnTo>
                <a:cubicBezTo>
                  <a:pt x="2282789" y="0"/>
                  <a:pt x="2470144" y="170319"/>
                  <a:pt x="1828800" y="124509"/>
                </a:cubicBezTo>
                <a:cubicBezTo>
                  <a:pt x="1765525" y="119989"/>
                  <a:pt x="1704922" y="96597"/>
                  <a:pt x="1642188" y="87187"/>
                </a:cubicBezTo>
                <a:cubicBezTo>
                  <a:pt x="1580365" y="77914"/>
                  <a:pt x="1517780" y="74746"/>
                  <a:pt x="1455576" y="68525"/>
                </a:cubicBezTo>
                <a:cubicBezTo>
                  <a:pt x="1420088" y="75623"/>
                  <a:pt x="1344540" y="86721"/>
                  <a:pt x="1306286" y="105848"/>
                </a:cubicBezTo>
                <a:cubicBezTo>
                  <a:pt x="1286226" y="115878"/>
                  <a:pt x="1268963" y="130729"/>
                  <a:pt x="1250302" y="143170"/>
                </a:cubicBezTo>
                <a:cubicBezTo>
                  <a:pt x="1013927" y="136950"/>
                  <a:pt x="777032" y="141356"/>
                  <a:pt x="541176" y="124509"/>
                </a:cubicBezTo>
                <a:cubicBezTo>
                  <a:pt x="513428" y="122527"/>
                  <a:pt x="492578" y="96955"/>
                  <a:pt x="466531" y="87187"/>
                </a:cubicBezTo>
                <a:cubicBezTo>
                  <a:pt x="442517" y="78182"/>
                  <a:pt x="416547" y="75571"/>
                  <a:pt x="391886" y="68525"/>
                </a:cubicBezTo>
                <a:cubicBezTo>
                  <a:pt x="372972" y="63121"/>
                  <a:pt x="355542" y="50955"/>
                  <a:pt x="335902" y="49864"/>
                </a:cubicBezTo>
                <a:cubicBezTo>
                  <a:pt x="242740" y="44688"/>
                  <a:pt x="105747" y="37423"/>
                  <a:pt x="55984" y="49864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54155" y="2764565"/>
            <a:ext cx="2407298" cy="1620823"/>
          </a:xfrm>
          <a:custGeom>
            <a:avLst/>
            <a:gdLst>
              <a:gd name="connsiteX0" fmla="*/ 526111 w 1944364"/>
              <a:gd name="connsiteY0" fmla="*/ 127925 h 1763610"/>
              <a:gd name="connsiteX1" fmla="*/ 507450 w 1944364"/>
              <a:gd name="connsiteY1" fmla="*/ 183908 h 1763610"/>
              <a:gd name="connsiteX2" fmla="*/ 451466 w 1944364"/>
              <a:gd name="connsiteY2" fmla="*/ 202570 h 1763610"/>
              <a:gd name="connsiteX3" fmla="*/ 395483 w 1944364"/>
              <a:gd name="connsiteY3" fmla="*/ 239892 h 1763610"/>
              <a:gd name="connsiteX4" fmla="*/ 358160 w 1944364"/>
              <a:gd name="connsiteY4" fmla="*/ 277215 h 1763610"/>
              <a:gd name="connsiteX5" fmla="*/ 246193 w 1944364"/>
              <a:gd name="connsiteY5" fmla="*/ 370521 h 1763610"/>
              <a:gd name="connsiteX6" fmla="*/ 171548 w 1944364"/>
              <a:gd name="connsiteY6" fmla="*/ 463827 h 1763610"/>
              <a:gd name="connsiteX7" fmla="*/ 96903 w 1944364"/>
              <a:gd name="connsiteY7" fmla="*/ 594455 h 1763610"/>
              <a:gd name="connsiteX8" fmla="*/ 40919 w 1944364"/>
              <a:gd name="connsiteY8" fmla="*/ 687762 h 1763610"/>
              <a:gd name="connsiteX9" fmla="*/ 40919 w 1944364"/>
              <a:gd name="connsiteY9" fmla="*/ 911696 h 1763610"/>
              <a:gd name="connsiteX10" fmla="*/ 78242 w 1944364"/>
              <a:gd name="connsiteY10" fmla="*/ 1060986 h 1763610"/>
              <a:gd name="connsiteX11" fmla="*/ 134226 w 1944364"/>
              <a:gd name="connsiteY11" fmla="*/ 1098308 h 1763610"/>
              <a:gd name="connsiteX12" fmla="*/ 227532 w 1944364"/>
              <a:gd name="connsiteY12" fmla="*/ 1172953 h 1763610"/>
              <a:gd name="connsiteX13" fmla="*/ 264854 w 1944364"/>
              <a:gd name="connsiteY13" fmla="*/ 1322243 h 1763610"/>
              <a:gd name="connsiteX14" fmla="*/ 358160 w 1944364"/>
              <a:gd name="connsiteY14" fmla="*/ 1396888 h 1763610"/>
              <a:gd name="connsiteX15" fmla="*/ 395483 w 1944364"/>
              <a:gd name="connsiteY15" fmla="*/ 1434211 h 1763610"/>
              <a:gd name="connsiteX16" fmla="*/ 432805 w 1944364"/>
              <a:gd name="connsiteY16" fmla="*/ 1490194 h 1763610"/>
              <a:gd name="connsiteX17" fmla="*/ 488789 w 1944364"/>
              <a:gd name="connsiteY17" fmla="*/ 1508855 h 1763610"/>
              <a:gd name="connsiteX18" fmla="*/ 563434 w 1944364"/>
              <a:gd name="connsiteY18" fmla="*/ 1602162 h 1763610"/>
              <a:gd name="connsiteX19" fmla="*/ 619417 w 1944364"/>
              <a:gd name="connsiteY19" fmla="*/ 1639484 h 1763610"/>
              <a:gd name="connsiteX20" fmla="*/ 656740 w 1944364"/>
              <a:gd name="connsiteY20" fmla="*/ 1676806 h 1763610"/>
              <a:gd name="connsiteX21" fmla="*/ 731385 w 1944364"/>
              <a:gd name="connsiteY21" fmla="*/ 1695468 h 1763610"/>
              <a:gd name="connsiteX22" fmla="*/ 917997 w 1944364"/>
              <a:gd name="connsiteY22" fmla="*/ 1751451 h 1763610"/>
              <a:gd name="connsiteX23" fmla="*/ 1179254 w 1944364"/>
              <a:gd name="connsiteY23" fmla="*/ 1732790 h 1763610"/>
              <a:gd name="connsiteX24" fmla="*/ 1235238 w 1944364"/>
              <a:gd name="connsiteY24" fmla="*/ 1695468 h 1763610"/>
              <a:gd name="connsiteX25" fmla="*/ 1403189 w 1944364"/>
              <a:gd name="connsiteY25" fmla="*/ 1676806 h 1763610"/>
              <a:gd name="connsiteX26" fmla="*/ 1571140 w 1944364"/>
              <a:gd name="connsiteY26" fmla="*/ 1620823 h 1763610"/>
              <a:gd name="connsiteX27" fmla="*/ 1627124 w 1944364"/>
              <a:gd name="connsiteY27" fmla="*/ 1602162 h 1763610"/>
              <a:gd name="connsiteX28" fmla="*/ 1664446 w 1944364"/>
              <a:gd name="connsiteY28" fmla="*/ 1564839 h 1763610"/>
              <a:gd name="connsiteX29" fmla="*/ 1776413 w 1944364"/>
              <a:gd name="connsiteY29" fmla="*/ 1378227 h 1763610"/>
              <a:gd name="connsiteX30" fmla="*/ 1851058 w 1944364"/>
              <a:gd name="connsiteY30" fmla="*/ 1191615 h 1763610"/>
              <a:gd name="connsiteX31" fmla="*/ 1869719 w 1944364"/>
              <a:gd name="connsiteY31" fmla="*/ 855713 h 1763610"/>
              <a:gd name="connsiteX32" fmla="*/ 1907042 w 1944364"/>
              <a:gd name="connsiteY32" fmla="*/ 818390 h 1763610"/>
              <a:gd name="connsiteX33" fmla="*/ 1925703 w 1944364"/>
              <a:gd name="connsiteY33" fmla="*/ 743745 h 1763610"/>
              <a:gd name="connsiteX34" fmla="*/ 1944364 w 1944364"/>
              <a:gd name="connsiteY34" fmla="*/ 687762 h 1763610"/>
              <a:gd name="connsiteX35" fmla="*/ 1925703 w 1944364"/>
              <a:gd name="connsiteY35" fmla="*/ 631778 h 1763610"/>
              <a:gd name="connsiteX36" fmla="*/ 1813736 w 1944364"/>
              <a:gd name="connsiteY36" fmla="*/ 557133 h 1763610"/>
              <a:gd name="connsiteX37" fmla="*/ 1701768 w 1944364"/>
              <a:gd name="connsiteY37" fmla="*/ 407843 h 1763610"/>
              <a:gd name="connsiteX38" fmla="*/ 1627124 w 1944364"/>
              <a:gd name="connsiteY38" fmla="*/ 370521 h 1763610"/>
              <a:gd name="connsiteX39" fmla="*/ 1589801 w 1944364"/>
              <a:gd name="connsiteY39" fmla="*/ 333198 h 1763610"/>
              <a:gd name="connsiteX40" fmla="*/ 1533817 w 1944364"/>
              <a:gd name="connsiteY40" fmla="*/ 295876 h 1763610"/>
              <a:gd name="connsiteX41" fmla="*/ 1496495 w 1944364"/>
              <a:gd name="connsiteY41" fmla="*/ 258553 h 1763610"/>
              <a:gd name="connsiteX42" fmla="*/ 1421850 w 1944364"/>
              <a:gd name="connsiteY42" fmla="*/ 239892 h 1763610"/>
              <a:gd name="connsiteX43" fmla="*/ 1365866 w 1944364"/>
              <a:gd name="connsiteY43" fmla="*/ 221231 h 1763610"/>
              <a:gd name="connsiteX44" fmla="*/ 1272560 w 1944364"/>
              <a:gd name="connsiteY44" fmla="*/ 146586 h 1763610"/>
              <a:gd name="connsiteX45" fmla="*/ 973981 w 1944364"/>
              <a:gd name="connsiteY45" fmla="*/ 109264 h 1763610"/>
              <a:gd name="connsiteX46" fmla="*/ 917997 w 1944364"/>
              <a:gd name="connsiteY46" fmla="*/ 90602 h 1763610"/>
              <a:gd name="connsiteX47" fmla="*/ 843352 w 1944364"/>
              <a:gd name="connsiteY47" fmla="*/ 71941 h 1763610"/>
              <a:gd name="connsiteX48" fmla="*/ 787368 w 1944364"/>
              <a:gd name="connsiteY48" fmla="*/ 34619 h 1763610"/>
              <a:gd name="connsiteX49" fmla="*/ 731385 w 1944364"/>
              <a:gd name="connsiteY49" fmla="*/ 15957 h 1763610"/>
              <a:gd name="connsiteX50" fmla="*/ 526111 w 1944364"/>
              <a:gd name="connsiteY50" fmla="*/ 34619 h 1763610"/>
              <a:gd name="connsiteX51" fmla="*/ 526111 w 1944364"/>
              <a:gd name="connsiteY51" fmla="*/ 127925 h 17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44364" h="1763610">
                <a:moveTo>
                  <a:pt x="526111" y="127925"/>
                </a:moveTo>
                <a:cubicBezTo>
                  <a:pt x="523001" y="152806"/>
                  <a:pt x="521359" y="169999"/>
                  <a:pt x="507450" y="183908"/>
                </a:cubicBezTo>
                <a:cubicBezTo>
                  <a:pt x="493541" y="197817"/>
                  <a:pt x="469060" y="193773"/>
                  <a:pt x="451466" y="202570"/>
                </a:cubicBezTo>
                <a:cubicBezTo>
                  <a:pt x="431406" y="212600"/>
                  <a:pt x="412996" y="225881"/>
                  <a:pt x="395483" y="239892"/>
                </a:cubicBezTo>
                <a:cubicBezTo>
                  <a:pt x="381744" y="250883"/>
                  <a:pt x="371899" y="266224"/>
                  <a:pt x="358160" y="277215"/>
                </a:cubicBezTo>
                <a:cubicBezTo>
                  <a:pt x="284764" y="335932"/>
                  <a:pt x="312687" y="290728"/>
                  <a:pt x="246193" y="370521"/>
                </a:cubicBezTo>
                <a:cubicBezTo>
                  <a:pt x="128488" y="511767"/>
                  <a:pt x="280133" y="355242"/>
                  <a:pt x="171548" y="463827"/>
                </a:cubicBezTo>
                <a:cubicBezTo>
                  <a:pt x="132080" y="621701"/>
                  <a:pt x="185847" y="461040"/>
                  <a:pt x="96903" y="594455"/>
                </a:cubicBezTo>
                <a:cubicBezTo>
                  <a:pt x="0" y="739808"/>
                  <a:pt x="157157" y="571524"/>
                  <a:pt x="40919" y="687762"/>
                </a:cubicBezTo>
                <a:cubicBezTo>
                  <a:pt x="5901" y="792817"/>
                  <a:pt x="15919" y="736696"/>
                  <a:pt x="40919" y="911696"/>
                </a:cubicBezTo>
                <a:cubicBezTo>
                  <a:pt x="41525" y="915936"/>
                  <a:pt x="63142" y="1042111"/>
                  <a:pt x="78242" y="1060986"/>
                </a:cubicBezTo>
                <a:cubicBezTo>
                  <a:pt x="92253" y="1078499"/>
                  <a:pt x="116713" y="1084297"/>
                  <a:pt x="134226" y="1098308"/>
                </a:cubicBezTo>
                <a:cubicBezTo>
                  <a:pt x="267179" y="1204671"/>
                  <a:pt x="55218" y="1058079"/>
                  <a:pt x="227532" y="1172953"/>
                </a:cubicBezTo>
                <a:cubicBezTo>
                  <a:pt x="231545" y="1193020"/>
                  <a:pt x="247640" y="1293552"/>
                  <a:pt x="264854" y="1322243"/>
                </a:cubicBezTo>
                <a:cubicBezTo>
                  <a:pt x="285650" y="1356903"/>
                  <a:pt x="328821" y="1373416"/>
                  <a:pt x="358160" y="1396888"/>
                </a:cubicBezTo>
                <a:cubicBezTo>
                  <a:pt x="371899" y="1407879"/>
                  <a:pt x="384492" y="1420472"/>
                  <a:pt x="395483" y="1434211"/>
                </a:cubicBezTo>
                <a:cubicBezTo>
                  <a:pt x="409494" y="1451724"/>
                  <a:pt x="415292" y="1476184"/>
                  <a:pt x="432805" y="1490194"/>
                </a:cubicBezTo>
                <a:cubicBezTo>
                  <a:pt x="448165" y="1502482"/>
                  <a:pt x="470128" y="1502635"/>
                  <a:pt x="488789" y="1508855"/>
                </a:cubicBezTo>
                <a:cubicBezTo>
                  <a:pt x="516502" y="1550425"/>
                  <a:pt x="525446" y="1571772"/>
                  <a:pt x="563434" y="1602162"/>
                </a:cubicBezTo>
                <a:cubicBezTo>
                  <a:pt x="580947" y="1616173"/>
                  <a:pt x="601904" y="1625474"/>
                  <a:pt x="619417" y="1639484"/>
                </a:cubicBezTo>
                <a:cubicBezTo>
                  <a:pt x="633156" y="1650475"/>
                  <a:pt x="641003" y="1668938"/>
                  <a:pt x="656740" y="1676806"/>
                </a:cubicBezTo>
                <a:cubicBezTo>
                  <a:pt x="679680" y="1688276"/>
                  <a:pt x="706819" y="1688098"/>
                  <a:pt x="731385" y="1695468"/>
                </a:cubicBezTo>
                <a:cubicBezTo>
                  <a:pt x="958525" y="1763610"/>
                  <a:pt x="745964" y="1708443"/>
                  <a:pt x="917997" y="1751451"/>
                </a:cubicBezTo>
                <a:cubicBezTo>
                  <a:pt x="1005083" y="1745231"/>
                  <a:pt x="1093275" y="1747963"/>
                  <a:pt x="1179254" y="1732790"/>
                </a:cubicBezTo>
                <a:cubicBezTo>
                  <a:pt x="1201341" y="1728892"/>
                  <a:pt x="1213480" y="1700908"/>
                  <a:pt x="1235238" y="1695468"/>
                </a:cubicBezTo>
                <a:cubicBezTo>
                  <a:pt x="1289884" y="1681806"/>
                  <a:pt x="1347205" y="1683027"/>
                  <a:pt x="1403189" y="1676806"/>
                </a:cubicBezTo>
                <a:lnTo>
                  <a:pt x="1571140" y="1620823"/>
                </a:lnTo>
                <a:lnTo>
                  <a:pt x="1627124" y="1602162"/>
                </a:lnTo>
                <a:cubicBezTo>
                  <a:pt x="1639565" y="1589721"/>
                  <a:pt x="1653890" y="1578914"/>
                  <a:pt x="1664446" y="1564839"/>
                </a:cubicBezTo>
                <a:cubicBezTo>
                  <a:pt x="1702003" y="1514763"/>
                  <a:pt x="1751602" y="1440254"/>
                  <a:pt x="1776413" y="1378227"/>
                </a:cubicBezTo>
                <a:cubicBezTo>
                  <a:pt x="1868649" y="1147636"/>
                  <a:pt x="1763533" y="1366664"/>
                  <a:pt x="1851058" y="1191615"/>
                </a:cubicBezTo>
                <a:cubicBezTo>
                  <a:pt x="1857278" y="1079648"/>
                  <a:pt x="1853084" y="966612"/>
                  <a:pt x="1869719" y="855713"/>
                </a:cubicBezTo>
                <a:cubicBezTo>
                  <a:pt x="1872329" y="838313"/>
                  <a:pt x="1899174" y="834127"/>
                  <a:pt x="1907042" y="818390"/>
                </a:cubicBezTo>
                <a:cubicBezTo>
                  <a:pt x="1918512" y="795450"/>
                  <a:pt x="1918657" y="768406"/>
                  <a:pt x="1925703" y="743745"/>
                </a:cubicBezTo>
                <a:cubicBezTo>
                  <a:pt x="1931107" y="724831"/>
                  <a:pt x="1938144" y="706423"/>
                  <a:pt x="1944364" y="687762"/>
                </a:cubicBezTo>
                <a:cubicBezTo>
                  <a:pt x="1938144" y="669101"/>
                  <a:pt x="1935823" y="648646"/>
                  <a:pt x="1925703" y="631778"/>
                </a:cubicBezTo>
                <a:cubicBezTo>
                  <a:pt x="1901277" y="591067"/>
                  <a:pt x="1852626" y="576578"/>
                  <a:pt x="1813736" y="557133"/>
                </a:cubicBezTo>
                <a:cubicBezTo>
                  <a:pt x="1799739" y="536137"/>
                  <a:pt x="1743192" y="435459"/>
                  <a:pt x="1701768" y="407843"/>
                </a:cubicBezTo>
                <a:cubicBezTo>
                  <a:pt x="1678622" y="392412"/>
                  <a:pt x="1650270" y="385952"/>
                  <a:pt x="1627124" y="370521"/>
                </a:cubicBezTo>
                <a:cubicBezTo>
                  <a:pt x="1612485" y="360761"/>
                  <a:pt x="1603540" y="344189"/>
                  <a:pt x="1589801" y="333198"/>
                </a:cubicBezTo>
                <a:cubicBezTo>
                  <a:pt x="1572288" y="319187"/>
                  <a:pt x="1551330" y="309887"/>
                  <a:pt x="1533817" y="295876"/>
                </a:cubicBezTo>
                <a:cubicBezTo>
                  <a:pt x="1520078" y="284885"/>
                  <a:pt x="1512232" y="266421"/>
                  <a:pt x="1496495" y="258553"/>
                </a:cubicBezTo>
                <a:cubicBezTo>
                  <a:pt x="1473555" y="247083"/>
                  <a:pt x="1446511" y="246938"/>
                  <a:pt x="1421850" y="239892"/>
                </a:cubicBezTo>
                <a:cubicBezTo>
                  <a:pt x="1402936" y="234488"/>
                  <a:pt x="1384527" y="227451"/>
                  <a:pt x="1365866" y="221231"/>
                </a:cubicBezTo>
                <a:cubicBezTo>
                  <a:pt x="1335767" y="191131"/>
                  <a:pt x="1313759" y="164243"/>
                  <a:pt x="1272560" y="146586"/>
                </a:cubicBezTo>
                <a:cubicBezTo>
                  <a:pt x="1201444" y="116108"/>
                  <a:pt x="1000944" y="111511"/>
                  <a:pt x="973981" y="109264"/>
                </a:cubicBezTo>
                <a:cubicBezTo>
                  <a:pt x="955320" y="103043"/>
                  <a:pt x="936911" y="96006"/>
                  <a:pt x="917997" y="90602"/>
                </a:cubicBezTo>
                <a:cubicBezTo>
                  <a:pt x="893336" y="83556"/>
                  <a:pt x="866926" y="82044"/>
                  <a:pt x="843352" y="71941"/>
                </a:cubicBezTo>
                <a:cubicBezTo>
                  <a:pt x="822737" y="63106"/>
                  <a:pt x="807428" y="44649"/>
                  <a:pt x="787368" y="34619"/>
                </a:cubicBezTo>
                <a:cubicBezTo>
                  <a:pt x="769774" y="25822"/>
                  <a:pt x="750046" y="22178"/>
                  <a:pt x="731385" y="15957"/>
                </a:cubicBezTo>
                <a:cubicBezTo>
                  <a:pt x="662960" y="22178"/>
                  <a:pt x="585459" y="0"/>
                  <a:pt x="526111" y="34619"/>
                </a:cubicBezTo>
                <a:cubicBezTo>
                  <a:pt x="493428" y="53684"/>
                  <a:pt x="529221" y="103044"/>
                  <a:pt x="526111" y="127925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4924E-6 L 0.3868 -0.00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1743E-6 L 0.48472 0.06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0"/>
                            </p:stCondLst>
                            <p:childTnLst>
                              <p:par>
                                <p:cTn id="6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250" y="1352550"/>
            <a:ext cx="4286251" cy="11811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31" y="3162300"/>
            <a:ext cx="8078769" cy="1181101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>
                <a:gd name="adj" fmla="val 46784"/>
              </a:avLst>
            </a:prstTxWarp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427755"/>
            <a:ext cx="5219700" cy="11430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507" y="2516338"/>
            <a:ext cx="8513379" cy="407669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036" y="1870359"/>
            <a:ext cx="410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361950" y="304800"/>
          <a:ext cx="855345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583469" y="4553592"/>
            <a:ext cx="1238211" cy="3048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০.৯০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452997" y="3794218"/>
            <a:ext cx="1238211" cy="3048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১.৮০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94783" y="2680124"/>
            <a:ext cx="1238211" cy="3048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৩.০০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934200" y="1657350"/>
            <a:ext cx="1714499" cy="4762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৩.০০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" y="952500"/>
            <a:ext cx="112395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El"/>
        </p:bldSub>
      </p:bldGraphic>
      <p:bldP spid="6" grpId="0" uiExpand="1"/>
      <p:bldP spid="7" grpId="0" uiExpand="1"/>
      <p:bldP spid="8" grpId="0" uiExpan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0" y="1657350"/>
            <a:ext cx="3657600" cy="914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350" y="3276599"/>
            <a:ext cx="6629400" cy="1866901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বন্যাপ্রবণ জমিকে কয় ভাগে ভাগ করা হয়েছে?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524250"/>
            <a:ext cx="8401050" cy="299085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নিয়ন্ত্রণমূলক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65291"/>
            <a:ext cx="7810499" cy="830110"/>
          </a:xfrm>
          <a:prstGeom prst="snip2Diag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524000"/>
            <a:ext cx="71247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942</TotalTime>
  <Words>619</Words>
  <Application>Microsoft Office PowerPoint</Application>
  <PresentationFormat>On-screen Show (4:3)</PresentationFormat>
  <Paragraphs>105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NikoshBAN</vt:lpstr>
      <vt:lpstr>Trebuchet MS</vt:lpstr>
      <vt:lpstr>Wingdings</vt:lpstr>
      <vt:lpstr>Slipstream</vt:lpstr>
      <vt:lpstr>PowerPoint Presentation</vt:lpstr>
      <vt:lpstr>PowerPoint Presentation</vt:lpstr>
      <vt:lpstr>পরিচিতি</vt:lpstr>
      <vt:lpstr>PowerPoint Presentation</vt:lpstr>
      <vt:lpstr>বন্যাপ্রবণ অঞ্চলে ফসল উৎপাদন কৌশল</vt:lpstr>
      <vt:lpstr>শিখনফল</vt:lpstr>
      <vt:lpstr>PowerPoint Presentation</vt:lpstr>
      <vt:lpstr>একক কাজ</vt:lpstr>
      <vt:lpstr>বন্যাপ্রবণ এলাকায় ফসল উৎপাদনে গৃহীত ব্যবস্থা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</dc:creator>
  <cp:lastModifiedBy>UTPAL</cp:lastModifiedBy>
  <cp:revision>213</cp:revision>
  <dcterms:created xsi:type="dcterms:W3CDTF">2014-09-16T21:39:42Z</dcterms:created>
  <dcterms:modified xsi:type="dcterms:W3CDTF">2016-08-06T10:42:27Z</dcterms:modified>
</cp:coreProperties>
</file>